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4" r:id="rId5"/>
    <p:sldId id="266" r:id="rId6"/>
    <p:sldId id="267" r:id="rId7"/>
    <p:sldId id="268" r:id="rId8"/>
    <p:sldId id="269" r:id="rId9"/>
    <p:sldId id="270" r:id="rId10"/>
    <p:sldId id="273" r:id="rId11"/>
    <p:sldId id="271" r:id="rId12"/>
    <p:sldId id="272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759"/>
    <a:srgbClr val="240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fld id="{08D521AD-8915-4078-917E-12B4131007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fld id="{1CE7BA58-0623-4DC4-BEF7-42087623B9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 pitchFamily="10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chtergrond HAGA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820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83820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B0759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0413" y="6453188"/>
            <a:ext cx="382587" cy="228600"/>
          </a:xfrm>
        </p:spPr>
        <p:txBody>
          <a:bodyPr/>
          <a:lstStyle>
            <a:lvl1pPr>
              <a:defRPr>
                <a:solidFill>
                  <a:srgbClr val="240F6C"/>
                </a:solidFill>
              </a:defRPr>
            </a:lvl1pPr>
          </a:lstStyle>
          <a:p>
            <a:pPr>
              <a:defRPr/>
            </a:pPr>
            <a:fld id="{DD1A1F95-7B32-4DED-B339-0B8A2871A8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7466013" y="6453188"/>
            <a:ext cx="838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0" y="6453188"/>
            <a:ext cx="28178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96A91-3D16-4DB0-BF58-6D1B17DFE3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6525" y="1828800"/>
            <a:ext cx="3602038" cy="4191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60963" y="1828800"/>
            <a:ext cx="3602037" cy="4191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E7FE-00E1-4300-AC07-8C0E35B90E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80AB-D6E7-49DF-8066-0C0B7DAE4F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A6EF5-AF26-40CB-BEA5-03B7B710CC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chtergrond HAGA Logo ond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525" y="785813"/>
            <a:ext cx="73564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6525" y="1828800"/>
            <a:ext cx="7356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8825" y="6453188"/>
            <a:ext cx="384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240F6C"/>
                </a:solidFill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fld id="{C83EB23D-B6A7-4EFB-A36E-07D086CD55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4425" y="6453188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240F6C"/>
                </a:solidFill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53188"/>
            <a:ext cx="281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240F6C"/>
                </a:solidFill>
                <a:latin typeface="Arial" pitchFamily="101" charset="0"/>
                <a:ea typeface="ヒラギノ角ゴ Pro W3" pitchFamily="101" charset="-128"/>
                <a:cs typeface="ヒラギノ角ゴ Pro W3" pitchFamily="10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B0759"/>
          </a:solidFill>
          <a:latin typeface="+mj-lt"/>
          <a:ea typeface="+mj-ea"/>
          <a:cs typeface="ヒラギノ角ゴ Pro W3" pitchFamily="10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B0759"/>
          </a:solidFill>
          <a:latin typeface="Arial" charset="0"/>
          <a:ea typeface="ヒラギノ角ゴ Pro W3" pitchFamily="84" charset="-128"/>
          <a:cs typeface="ヒラギノ角ゴ Pro W3" pitchFamily="10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B0759"/>
          </a:solidFill>
          <a:latin typeface="Arial" charset="0"/>
          <a:ea typeface="ヒラギノ角ゴ Pro W3" pitchFamily="84" charset="-128"/>
          <a:cs typeface="ヒラギノ角ゴ Pro W3" pitchFamily="10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B0759"/>
          </a:solidFill>
          <a:latin typeface="Arial" charset="0"/>
          <a:ea typeface="ヒラギノ角ゴ Pro W3" pitchFamily="84" charset="-128"/>
          <a:cs typeface="ヒラギノ角ゴ Pro W3" pitchFamily="10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B0759"/>
          </a:solidFill>
          <a:latin typeface="Arial" charset="0"/>
          <a:ea typeface="ヒラギノ角ゴ Pro W3" pitchFamily="84" charset="-128"/>
          <a:cs typeface="ヒラギノ角ゴ Pro W3" pitchFamily="10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pitchFamily="84" charset="-128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rgbClr val="1B0759"/>
          </a:solidFill>
          <a:latin typeface="+mn-lt"/>
          <a:ea typeface="+mn-ea"/>
          <a:cs typeface="ヒラギノ角ゴ Pro W3" pitchFamily="101" charset="-128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>
          <a:solidFill>
            <a:srgbClr val="1B0759"/>
          </a:solidFill>
          <a:latin typeface="+mn-lt"/>
          <a:ea typeface="+mn-ea"/>
          <a:cs typeface="ヒラギノ角ゴ Pro W3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rgbClr val="1B0759"/>
          </a:solidFill>
          <a:latin typeface="+mn-lt"/>
          <a:ea typeface="+mn-ea"/>
          <a:cs typeface="ヒラギノ角ゴ Pro W3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>
          <a:solidFill>
            <a:srgbClr val="1B0759"/>
          </a:solidFill>
          <a:latin typeface="+mn-lt"/>
          <a:ea typeface="+mn-ea"/>
          <a:cs typeface="ヒラギノ角ゴ Pro W3"/>
        </a:defRPr>
      </a:lvl4pPr>
      <a:lvl5pPr marL="17145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rgbClr val="1B0759"/>
          </a:solidFill>
          <a:latin typeface="+mn-lt"/>
          <a:ea typeface="+mn-ea"/>
          <a:cs typeface="ヒラギノ角ゴ Pro W3"/>
        </a:defRPr>
      </a:lvl5pPr>
      <a:lvl6pPr marL="21717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bg1"/>
          </a:solidFill>
          <a:latin typeface="+mn-lt"/>
          <a:ea typeface="+mn-ea"/>
        </a:defRPr>
      </a:lvl6pPr>
      <a:lvl7pPr marL="26289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bg1"/>
          </a:solidFill>
          <a:latin typeface="+mn-lt"/>
          <a:ea typeface="+mn-ea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bg1"/>
          </a:solidFill>
          <a:latin typeface="+mn-lt"/>
          <a:ea typeface="+mn-ea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source=images&amp;cd=&amp;cad=rja&amp;uact=8&amp;ved=2ahUKEwi6qOTavt7fAhVHLFAKHXHIADkQjRx6BAgBEAU&amp;url=http://www.ninanmarshall.nl/10-tips-om-meer-leiding-te-nemen-over-je-energiebalans-en-je-fitter-en-vitaler-te-voelen/&amp;psig=AOvVaw3JJKmhwzcQe-JlQGnEHim8&amp;ust=1547047354155159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nl/url?sa=i&amp;rct=j&amp;q=&amp;esrc=s&amp;source=images&amp;cd=&amp;ved=2ahUKEwjrpLOiwd7fAhXRYlAKHXJrBwwQjRx6BAgBEAQ&amp;url=http://www.google.nl/url?sa%3Di%26rct%3Dj%26q%3D%26esrc%3Ds%26source%3Dimages%26cd%3D%26ved%3D%26url%3Dhttp://www.mind-spring.org/download/junior/JuniorPilotHandboek.pdf%26psig%3DAOvVaw2c7v3zkr-wW-MW5v2MI1JF%26ust%3D1547048046633821&amp;psig=AOvVaw2c7v3zkr-wW-MW5v2MI1JF&amp;ust=1547048046633821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imgres?imgurl=https://www.autismecoach.nl/wp-content/uploads/2017/06/zelfvertrouwen.gif&amp;imgrefurl=https://www.autismecoach.nl/5-tips-meer-zelfvertrouwen/&amp;docid=XP8wj96Nlt4lIM&amp;tbnid=eT-81jmelfhojM:&amp;vet=12ahUKEwiMrfm6nOPfAhVKRRUIHXHqDLM4yAEQMygHMAd6BAgBEAg..i&amp;w=200&amp;h=198&amp;bih=935&amp;biw=1920&amp;q=meer%20zelfvertrouwen&amp;ved=2ahUKEwiMrfm6nOPfAhVKRRUIHXHqDLM4yAEQMygHMAd6BAgBEAg&amp;iact=mrc&amp;uact=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imgres?imgurl=https://poortnaargeluk.nl/wp-content/uploads/2015/04/Angst-vogels-parachute.jpg&amp;imgrefurl=https://poortnaargeluk.nl/hoe-krijg-ik-greep-op-angst/&amp;docid=40h5HAGtl38NhM&amp;tbnid=gknYttjUul05dM:&amp;vet=12ahUKEwjxlZ7Qn-PfAhWnTBUIHQ6pCMc42AQQMyhSMFJ6BAgBEFo..i&amp;w=450&amp;h=377&amp;bih=935&amp;biw=1920&amp;q=vertrouwen%20eigen%20lichaam&amp;ved=2ahUKEwjxlZ7Qn-PfAhWnTBUIHQ6pCMc42AQQMyhSMFJ6BAgBEFo&amp;iact=mrc&amp;uact=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imgres?imgurl=https://static1.squarespace.com/static/50f15e1ce4b0a42e43eb2542/t/5bd186a4c830250c199a7b45/1540458479015/BF-dagelijkse-beweging-1600x480.png&amp;imgrefurl=https://benfit.nl/beweeg-tips/dagelijkse-beweging&amp;docid=j24748z4uXHABM&amp;tbnid=uJ4tiLa3Xlp8-M:&amp;vet=10ahUKEwjmtqekoOPfAhWYTxUIHa1-AqQQMwiaAShSMFI..i&amp;w=1000&amp;h=300&amp;itg=1&amp;bih=935&amp;biw=1920&amp;q=bewegen%20in%20dagelijks%20leven&amp;ved=0ahUKEwjmtqekoOPfAhWYTxUIHa1-AqQQMwiaAShSMFI&amp;iact=mrc&amp;uact=8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imgres?imgurl=https://slideplayer.nl/slide/2279286/8/images/3/PLEZIER%2BIS%2BGOED%2BVOOR%2BONS.jpg&amp;imgrefurl=https://slideplayer.nl/slide/2279286/&amp;docid=0N27rGGeQthJNM&amp;tbnid=t4SdLJS0NxSICM:&amp;vet=12ahUKEwjHqZfppOPfAhXNZ1AKHXyjA9Q4vAUQMyhSMFJ6BAgBEFk..i&amp;w=960&amp;h=720&amp;bih=935&amp;biw=1920&amp;q=plezier&amp;ved=2ahUKEwjHqZfppOPfAhXNZ1AKHXyjA9Q4vAUQMyhSMFJ6BAgBEFk&amp;iact=mrc&amp;uact=8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785813"/>
            <a:ext cx="7356475" cy="4587403"/>
          </a:xfrm>
        </p:spPr>
        <p:txBody>
          <a:bodyPr/>
          <a:lstStyle/>
          <a:p>
            <a:r>
              <a:rPr lang="nl-NL" dirty="0" smtClean="0">
                <a:cs typeface="ヒラギノ角ゴ Pro W3"/>
              </a:rPr>
              <a:t/>
            </a:r>
            <a:br>
              <a:rPr lang="nl-NL" dirty="0" smtClean="0">
                <a:cs typeface="ヒラギノ角ゴ Pro W3"/>
              </a:rPr>
            </a:br>
            <a:r>
              <a:rPr lang="nl-NL" dirty="0">
                <a:cs typeface="ヒラギノ角ゴ Pro W3"/>
              </a:rPr>
              <a:t/>
            </a:r>
            <a:br>
              <a:rPr lang="nl-NL" dirty="0">
                <a:cs typeface="ヒラギノ角ゴ Pro W3"/>
              </a:rPr>
            </a:br>
            <a:endParaRPr lang="nl-NL" dirty="0" smtClean="0">
              <a:cs typeface="ヒラギノ角ゴ Pro W3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984014"/>
            <a:ext cx="7356475" cy="4191000"/>
          </a:xfrm>
        </p:spPr>
        <p:txBody>
          <a:bodyPr/>
          <a:lstStyle/>
          <a:p>
            <a:endParaRPr lang="nl-NL" dirty="0" smtClean="0">
              <a:cs typeface="ヒラギノ角ゴ Pro W3"/>
            </a:endParaRPr>
          </a:p>
          <a:p>
            <a:endParaRPr lang="nl-NL" dirty="0" smtClean="0">
              <a:cs typeface="ヒラギノ角ゴ Pro W3"/>
            </a:endParaRPr>
          </a:p>
          <a:p>
            <a:pPr marL="0" indent="0">
              <a:buNone/>
            </a:pPr>
            <a:r>
              <a:rPr lang="nl-NL" sz="3200" dirty="0" smtClean="0">
                <a:cs typeface="ヒラギノ角ゴ Pro W3"/>
              </a:rPr>
              <a:t>Samen sterk symposium </a:t>
            </a:r>
            <a:r>
              <a:rPr lang="nl-NL" sz="3200" dirty="0" smtClean="0"/>
              <a:t>18 januari </a:t>
            </a:r>
            <a:r>
              <a:rPr lang="nl-NL" sz="3200" dirty="0" smtClean="0"/>
              <a:t>2019</a:t>
            </a:r>
            <a:endParaRPr lang="nl-NL" sz="3200" dirty="0" smtClean="0"/>
          </a:p>
          <a:p>
            <a:pPr marL="1143000" lvl="3" indent="0">
              <a:buNone/>
            </a:pPr>
            <a:endParaRPr lang="nl-NL" dirty="0"/>
          </a:p>
          <a:p>
            <a:pPr marL="1143000" lvl="3" indent="0">
              <a:buNone/>
            </a:pPr>
            <a:r>
              <a:rPr lang="nl-NL" dirty="0" err="1" smtClean="0"/>
              <a:t>NierstichtingChallenge</a:t>
            </a:r>
            <a:r>
              <a:rPr lang="nl-NL" dirty="0" smtClean="0"/>
              <a:t>: “Denk aan bewegen”</a:t>
            </a:r>
            <a:endParaRPr lang="nl-NL" dirty="0"/>
          </a:p>
          <a:p>
            <a:pPr lvl="3"/>
            <a:r>
              <a:rPr lang="nl-NL" dirty="0" smtClean="0"/>
              <a:t>Team MMW HagaZiekenhuis</a:t>
            </a:r>
          </a:p>
          <a:p>
            <a:pPr lvl="3"/>
            <a:r>
              <a:rPr lang="nl-NL" dirty="0" smtClean="0"/>
              <a:t>Laura Haasdijk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 gaat sneller tijdens dialyse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H:\Documenten\Documenten Linda\c5dbaef10e86a4a279c6bc83ac2a530d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8800"/>
            <a:ext cx="388843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2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Fysiek beter voelen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sresultaat voor energieker voelen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425366" cy="3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7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Mentaal beter voelen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sresultaat voor stripfiguur lichamelijk beter voelen">
            <a:hlinkClick r:id="rId2" tgtFrame="&quot;_blank&quot;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32232"/>
            <a:ext cx="3312000" cy="33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2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/>
              <a:t>Iedereen kan meedoen!</a:t>
            </a:r>
            <a:br>
              <a:rPr lang="nl-NL" sz="5400" dirty="0"/>
            </a:br>
            <a:endParaRPr lang="nl-NL" sz="5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335" y="1828800"/>
            <a:ext cx="493285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Wilt u meer informatie?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HagaZiekenhuis</a:t>
            </a:r>
          </a:p>
          <a:p>
            <a:r>
              <a:rPr lang="nl-NL" dirty="0" smtClean="0"/>
              <a:t>Team maatschappelijk werk van de </a:t>
            </a:r>
            <a:r>
              <a:rPr lang="nl-NL" dirty="0" err="1" smtClean="0"/>
              <a:t>dialyseafdeling</a:t>
            </a:r>
            <a:endParaRPr lang="nl-NL" dirty="0" smtClean="0"/>
          </a:p>
          <a:p>
            <a:r>
              <a:rPr lang="nl-NL" dirty="0" smtClean="0"/>
              <a:t>Telefoon 070 21202157</a:t>
            </a:r>
          </a:p>
          <a:p>
            <a:r>
              <a:rPr lang="nl-NL" dirty="0" smtClean="0"/>
              <a:t>Emailadres</a:t>
            </a:r>
            <a:r>
              <a:rPr lang="nl-NL" smtClean="0"/>
              <a:t>: l.haasdijk@hagaziekenhuis.nl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0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ook weleens zo moe?</a:t>
            </a:r>
            <a:endParaRPr lang="nl-NL" dirty="0"/>
          </a:p>
        </p:txBody>
      </p:sp>
      <p:pic>
        <p:nvPicPr>
          <p:cNvPr id="4" name="il_fi" descr="http://t3.gstatic.com/images?q=tbn:ANd9GcRMmZGgULnGJww9CYD2tdZW8fILuoiK2nQyK_vHAvaburLl950-0cShRCC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6805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2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dat de dokter dan zegt: Denkt u er wel aan om goed te bewegen!	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2060848"/>
            <a:ext cx="331251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Beweging en visualisatie van beweging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9" y="2276872"/>
            <a:ext cx="3024335" cy="3024335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41760"/>
            <a:ext cx="3362973" cy="3205711"/>
          </a:xfrm>
        </p:spPr>
      </p:pic>
    </p:spTree>
    <p:extLst>
      <p:ext uri="{BB962C8B-B14F-4D97-AF65-F5344CB8AC3E}">
        <p14:creationId xmlns:p14="http://schemas.microsoft.com/office/powerpoint/2010/main" val="22874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zelfvertrouwen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sresultaat voor meer zelfvertrouwe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86000"/>
            <a:ext cx="381000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2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vertrouwen in het eigen lichaam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sresultaat voor vertrouwen eigen lichaam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1792612"/>
            <a:ext cx="4667250" cy="390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0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Beweegt meer in het dagelijks leven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sresultaat voor bewegen in dagelijks leven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810500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3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plezier in bewegen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 descr="Afbeeldingsresultaat voor plezier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91120"/>
            <a:ext cx="4933950" cy="369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Dialysebehandeling voelt minder zwaar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tegeltje met spreu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76400"/>
            <a:ext cx="4032448" cy="3984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1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Sjabloon HAGA Corporate Wi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C9269EAE36249BCABEE9EF7C314C9" ma:contentTypeVersion="15" ma:contentTypeDescription="Een nieuw document maken." ma:contentTypeScope="" ma:versionID="cf410376cc7d8db9a6f0ce1e289f00de">
  <xsd:schema xmlns:xsd="http://www.w3.org/2001/XMLSchema" xmlns:xs="http://www.w3.org/2001/XMLSchema" xmlns:p="http://schemas.microsoft.com/office/2006/metadata/properties" xmlns:ns2="b53fd8f1-f34d-43fc-bbe5-f9332496c2e9" xmlns:ns3="4b2491aa-951b-4943-8647-4dc6eee7a6bd" targetNamespace="http://schemas.microsoft.com/office/2006/metadata/properties" ma:root="true" ma:fieldsID="98897469b0840847ba1a41f52eb8fa38" ns2:_="" ns3:_="">
    <xsd:import namespace="b53fd8f1-f34d-43fc-bbe5-f9332496c2e9"/>
    <xsd:import namespace="4b2491aa-951b-4943-8647-4dc6eee7a6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fd8f1-f34d-43fc-bbe5-f9332496c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BF3A4-A688-47BF-A848-D2181D1F1365}"/>
</file>

<file path=customXml/itemProps2.xml><?xml version="1.0" encoding="utf-8"?>
<ds:datastoreItem xmlns:ds="http://schemas.openxmlformats.org/officeDocument/2006/customXml" ds:itemID="{C39D4D20-A7C1-4F42-A9B6-5891EBE49166}"/>
</file>

<file path=customXml/itemProps3.xml><?xml version="1.0" encoding="utf-8"?>
<ds:datastoreItem xmlns:ds="http://schemas.openxmlformats.org/officeDocument/2006/customXml" ds:itemID="{369EA832-9EE2-4E12-AB96-3C337383D21B}"/>
</file>

<file path=docProps/app.xml><?xml version="1.0" encoding="utf-8"?>
<Properties xmlns="http://schemas.openxmlformats.org/officeDocument/2006/extended-properties" xmlns:vt="http://schemas.openxmlformats.org/officeDocument/2006/docPropsVTypes">
  <Template>PP-Sjabloon HAGA Corporate Wit</Template>
  <TotalTime>494</TotalTime>
  <Words>102</Words>
  <Application>Microsoft Office PowerPoint</Application>
  <PresentationFormat>Diavoorstelling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ヒラギノ角ゴ Pro W3</vt:lpstr>
      <vt:lpstr>PP-Sjabloon HAGA Corporate Wit</vt:lpstr>
      <vt:lpstr>  </vt:lpstr>
      <vt:lpstr>Bent u ook weleens zo moe?</vt:lpstr>
      <vt:lpstr>En dat de dokter dan zegt: Denkt u er wel aan om goed te bewegen! </vt:lpstr>
      <vt:lpstr>Beweging en visualisatie van beweging</vt:lpstr>
      <vt:lpstr>Meer zelfvertrouwen</vt:lpstr>
      <vt:lpstr>Meer vertrouwen in het eigen lichaam</vt:lpstr>
      <vt:lpstr>Beweegt meer in het dagelijks leven</vt:lpstr>
      <vt:lpstr>Meer plezier in bewegen</vt:lpstr>
      <vt:lpstr>Dialysebehandeling voelt minder zwaar</vt:lpstr>
      <vt:lpstr>Tijd gaat sneller tijdens dialyse</vt:lpstr>
      <vt:lpstr>Fysiek beter voelen</vt:lpstr>
      <vt:lpstr>Mentaal beter voelen</vt:lpstr>
      <vt:lpstr>Iedereen kan meedoen! </vt:lpstr>
      <vt:lpstr>Wilt u meer informatie?</vt:lpstr>
    </vt:vector>
  </TitlesOfParts>
  <Company>HagaZiekenhuis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Derde bijeenkomst: het maken van een keuze</dc:title>
  <dc:creator>m.haasdijk</dc:creator>
  <cp:lastModifiedBy>L.vanVliet02</cp:lastModifiedBy>
  <cp:revision>35</cp:revision>
  <cp:lastPrinted>2009-01-19T10:57:14Z</cp:lastPrinted>
  <dcterms:created xsi:type="dcterms:W3CDTF">2014-03-06T10:16:05Z</dcterms:created>
  <dcterms:modified xsi:type="dcterms:W3CDTF">2019-01-15T12:49:25Z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0x010100C00C9269EAE36249BCABEE9EF7C314C9</vt:lpwstr>
  </property>
</Properties>
</file>